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68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EB400BD-1368-49BF-B809-6767048E052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67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cdn.net/ev/assets/images/vectors/afbig/397ffe4620f4e6608f91789a701511cc-water-drop-clip-ar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ifted.uconn.edu/nviews/images/glassmilk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dl.purdue.edu/PPDL/images/black_rot-grape_bunch1.jpe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vinograd.info/picture.php?albumid=84&amp;pictureid=1513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miragro.com/sites/default/files/files/Ogurets/bolezni-ogurcov.jpg" TargetMode="External"/><Relationship Id="rId4" Type="http://schemas.openxmlformats.org/officeDocument/2006/relationships/hyperlink" Target="http://ipm.illinois.edu/ifvn/volume15/images/apple_scab.jpg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7306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«Рабочие составы пестицидов и методы оценки их качества»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4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и проверка ее качества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Действующее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– основная сернокислая соль меди, которая при наличии влаги разрушается с выделением ионов меди.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Бордоскую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жидкость, а соответственно и соль получают при взаимодействии медного купороса с гашеной известью в водной щелочной среде, причем оба компонента (купорос и известь) берут в одинаковых количествах: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4CuSO</a:t>
            </a:r>
            <a:r>
              <a:rPr lang="ru-RU" sz="16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+3Ca(OH)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+3CaSO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Готовят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бордоскую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жидкость непосредственно перед применением, соблюдая следующие правила: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Концентрацию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рассчитывают по количеству медного купороса, взятого для приготовления.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 разбавляют водой приготовленную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бордоскую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жидкость до меньшей концентрации, т.к. при этом происходит расслоение суспензии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Раствор медного купороса готовят только в неметаллических емкостях, в ½ части воды от общего объема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Если медный купорос растворяли горячей водой, то перед смешиванием раствор следует охладить.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приготовления известкового молока используют только негашеную известь высокого качества, которую берут в том же количестве, что и медный купорос, и сначала гасят небольшой порцией воды до сметанообразного состояния, а затем разбавляют оставшейся до известкового молока.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Смешивать приготовленные растворы нужно постепенно, порциями вливая медный купорос в известковое молоко и постоянно помешивая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характеризуется стабильностью суспензии, реакцией среды,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прилипаемостью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удерживаемостью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поверхности растений.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9796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sz="28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Бордоская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жидкость - основная сернокислая медь с примесью гипса</a:t>
            </a: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Приготовляется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смешиванием </a:t>
            </a:r>
            <a:endParaRPr lang="ru-RU" sz="28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раствора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медного </a:t>
            </a: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купороса и 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известкового молока.</a:t>
            </a:r>
            <a:endParaRPr lang="ru-RU" sz="1800" dirty="0">
              <a:solidFill>
                <a:srgbClr val="FFFFFF"/>
              </a:solidFill>
              <a:latin typeface="Arial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ru-RU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9" descr="Картинка 37 из 931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7"/>
            <a:ext cx="1800200" cy="26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Картинка 19 из 689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0" y="3573016"/>
            <a:ext cx="1637568" cy="28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раствор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медного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купороса</a:t>
            </a:r>
          </a:p>
        </p:txBody>
      </p:sp>
    </p:spTree>
    <p:extLst>
      <p:ext uri="{BB962C8B-B14F-4D97-AF65-F5344CB8AC3E}">
        <p14:creationId xmlns="" xmlns:p14="http://schemas.microsoft.com/office/powerpoint/2010/main" val="3235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77500" lnSpcReduction="20000"/>
          </a:bodyPr>
          <a:lstStyle/>
          <a:p>
            <a:pPr marL="0" indent="452438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Предварительно рассчитывают и взвешивают необходимое количество CuSO4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готовят по 300 мл 1%-ной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двух образцов – с соблюдением всех правил приготовления и с некоторым их нарушением. Сразу же после приготовления из обоих образцов берут по 25мл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для определения количества меди, переносят в колбы вместимостью 200 мл, добавляют в каждую по 25 мл 3н. соляной кислоты и по 2 г кристаллического йодида калия. Содержимое колб энергично встряхивают и, закрыв колбы часовыми стеклами, оставляют в темном месте на 5 мин.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250 мл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каждого образца переносят в специальные цилиндры для отстаивания в течение 30 мин, а оставшиеся 25 мл – в стаканчики вместимостью 50 мл для определения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прилипаемости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571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55000" lnSpcReduction="20000"/>
          </a:bodyPr>
          <a:lstStyle/>
          <a:p>
            <a:pPr marL="0" indent="452438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5 мин в пробы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жидкости, взятые для определения меди, вносят по 0,5-1 мл раствора крахмала и титруют 0,1н. раствором гипосульфита натрия до обесцвечивания синей окраски. Титрование считают оконченным, если исчезнувшая окраски не восстанавливается в течение 1 мин. По количеству гипосульфита, пошедшего на реакцию со свободным йодом, выделившимся в результате восстановления двухвалентной соли (CuCl2) до одновалентной (Cu2Cl2), рассчитывают содержание меди в каждой пробе (1 мл 0,1 н. гипосульфита соответствует 6,357 мг меди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452438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цилиндров для отстаивания через 30 мин с помощью водоструйного насоса и отсасывающей трубки путем медленного погружения в суспензию удаляют 225 мл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жидкости, а в оставшихся 25 мл каждого образца определяют содержание меди (так же как и до отстаивания) стабильность (S, %) рассчитывают по формуле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= Q1/Q2*100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Q1 и Q2 – соответственно количество меди до и после отстаивания, мг.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Для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прилипаемости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различных образцов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 берут два предметных стекла, на которых проводят поперечную черту и замеряют ограниченную площадь стекла. Опустив стекла в бюксы, их взвешивают на аналитических весах. Пробы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жидкости, приготовленные для определения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прилипаемости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(25 мл), хорошо перемешивают и погружают в них до черты предметные стекла. Через 2 мин. Стекла вынимают, вытирают фильтровальной бумагой, помещают каждое стекло в свой бюкс и вновь взвешивают. Разделив разность масс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бюксов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предметными стеклами до и после погружения стекол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бордоскую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жидкость на площадь обработанной поверхности, устанавливают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прилипаемость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каждого образца (в мг на см</a:t>
            </a:r>
            <a:r>
              <a:rPr lang="ru-RU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sz="3600" b="1" i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меди, применяемые в </a:t>
            </a:r>
            <a:r>
              <a:rPr lang="ru-RU" sz="3600" b="1" i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2646552"/>
              </p:ext>
            </p:extLst>
          </p:nvPr>
        </p:nvGraphicFramePr>
        <p:xfrm>
          <a:off x="467544" y="1268760"/>
          <a:ext cx="8208912" cy="542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3"/>
                <a:gridCol w="3497710"/>
                <a:gridCol w="4211529"/>
              </a:tblGrid>
              <a:tr h="137848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Название,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препаративная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форма,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д.в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болезней</a:t>
                      </a:r>
                    </a:p>
                  </a:txBody>
                  <a:tcPr/>
                </a:tc>
              </a:tr>
              <a:tr h="15231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Бордоская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смесь, ВРП / (960+900) 4 меди сульфат + кальция гидроксид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Фитофтороз картофеля, томатов, милдью винограда, септориоз, ржавчина древесных культур,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аскохитоз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 с.-х. культур, фузариоз декоративных культур. </a:t>
                      </a:r>
                    </a:p>
                  </a:txBody>
                  <a:tcPr/>
                </a:tc>
              </a:tr>
              <a:tr h="6605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Медный купорос, 96%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Меди сульфат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5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Абига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-Пик, 40%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Меди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хлорокись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3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ТМТД, 40%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вск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Тирам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Плесневение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семян, корневые гнили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80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Фунгициды группы меди эффективны против следующих болезней: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Повреждения листьев картофеля фитофторой (Фото — А.К.Ахатов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40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9409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109" y="275931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Фитофтороз картофеля, томатов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8" descr="Картинка 11 из 90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76"/>
          <a:stretch>
            <a:fillRect/>
          </a:stretch>
        </p:blipFill>
        <p:spPr bwMode="auto">
          <a:xfrm>
            <a:off x="5004048" y="1196752"/>
            <a:ext cx="388778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39015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Парша яблок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12" descr="Картинка 2 из 2236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5" r="7451" b="12094"/>
          <a:stretch>
            <a:fillRect/>
          </a:stretch>
        </p:blipFill>
        <p:spPr bwMode="auto">
          <a:xfrm>
            <a:off x="343982" y="3571275"/>
            <a:ext cx="258445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Картинка 5 из 2236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32" y="3605966"/>
            <a:ext cx="15478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Милдью винограда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7" descr="Картинка 15 из 9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16" y="4273215"/>
            <a:ext cx="259238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2160" y="61795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Переноспороз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огурца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5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ptoria_lavandul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4711543" cy="3143272"/>
          </a:xfrm>
        </p:spPr>
      </p:pic>
      <p:sp>
        <p:nvSpPr>
          <p:cNvPr id="5" name="TextBox 4"/>
          <p:cNvSpPr txBox="1"/>
          <p:nvPr/>
        </p:nvSpPr>
        <p:spPr>
          <a:xfrm>
            <a:off x="285720" y="357187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Септориоз лаванды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4" y="3571876"/>
            <a:ext cx="4738694" cy="284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0800000" flipV="1">
            <a:off x="1071538" y="600076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Ржавчина можжевельника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307181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Ржавчина  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780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«Рабочие составы пестицидов и методы оценки их качества»</vt:lpstr>
      <vt:lpstr>Приготовление бордоской жидкости и проверка ее качества </vt:lpstr>
      <vt:lpstr>Слайд 3</vt:lpstr>
      <vt:lpstr>Слайд 4</vt:lpstr>
      <vt:lpstr>Слайд 5</vt:lpstr>
      <vt:lpstr>Препараты группы меди, применяемые в растениеводстве</vt:lpstr>
      <vt:lpstr>Фунгициды группы меди эффективны против следующих болезней: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«Рабочие составы пестицидов и методы оценки их качества»</dc:title>
  <dc:creator>АК_35_1</dc:creator>
  <cp:lastModifiedBy>Оля</cp:lastModifiedBy>
  <cp:revision>17</cp:revision>
  <dcterms:created xsi:type="dcterms:W3CDTF">2020-11-05T10:05:41Z</dcterms:created>
  <dcterms:modified xsi:type="dcterms:W3CDTF">2021-10-08T11:03:29Z</dcterms:modified>
</cp:coreProperties>
</file>